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pY/3azTv1r+de6oUKWXqpKE5I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WELCOME</a:t>
            </a:r>
            <a:r>
              <a:rPr lang="en-US">
                <a:solidFill>
                  <a:schemeClr val="dk1"/>
                </a:solidFill>
              </a:rPr>
              <a:t> TO “N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EXT GEN PEN TEST - INTRODUCTION TO RED TEAMING AND ADVERSARY EMULATION”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THE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NEXT HALF-HOUR IS GOING TO BE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 A HIGH LEVEL OVERVIEW OF A QUITE TECHNICAL NICHE OF INFORMATION SECURITY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WE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WILL HAVE A LOOK 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AT HOW - NOWADAYS - THE BAD GUYS TAKE ADVANTAGE OF THE WEB TO DO THEIR THING AND WIL WILL TRY TO COME UP ON THE OTHER SIDE WITH A STRATEGY ON HOW TO DEFEND FROM THEM</a:t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AND FINALLY</a:t>
            </a:r>
            <a:r>
              <a:rPr lang="en-US">
                <a:solidFill>
                  <a:schemeClr val="dk1"/>
                </a:solidFill>
              </a:rPr>
              <a:t>, I’D LIKE TO TAKE A MOMENT AND THANK </a:t>
            </a:r>
            <a:r>
              <a:rPr b="1" lang="en-US">
                <a:solidFill>
                  <a:schemeClr val="dk1"/>
                </a:solidFill>
              </a:rPr>
              <a:t>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BLABLABLABLABLABLABLA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THANKS AGAIN AND FEEL FREE TO ASK ME ANY QUESTION.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OTHERWISE, THAT’S ALL, 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9e5cd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9e5c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735450" y="1427175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6400">
                <a:latin typeface="Roboto"/>
                <a:ea typeface="Roboto"/>
                <a:cs typeface="Roboto"/>
                <a:sym typeface="Roboto"/>
              </a:rPr>
              <a:t>ON THΞ HUNT IN THΞ DΔRK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69" name="Google Shape;169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75" name="Google Shape;175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</a:t>
            </a:r>
            <a:r>
              <a:rPr b="1" lang="en-US" sz="2500">
                <a:solidFill>
                  <a:schemeClr val="lt1"/>
                </a:solidFill>
              </a:rPr>
              <a:t>as</a:t>
            </a:r>
            <a:r>
              <a:rPr b="1" lang="en-US" sz="2500" u="none" cap="none" strike="noStrike">
                <a:solidFill>
                  <a:schemeClr val="lt1"/>
                </a:solidFill>
              </a:rPr>
              <a:t>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https[://]www[.]torproject[.]org/download/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https[://]tails[.]boum[.]org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539e5cd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QUICK NOTE ON OPSEC</a:t>
            </a:r>
            <a:endParaRPr b="1"/>
          </a:p>
        </p:txBody>
      </p:sp>
      <p:pic>
        <p:nvPicPr>
          <p:cNvPr id="162" name="Google Shape;162;g19539e5cd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7" y="1970933"/>
            <a:ext cx="3292200" cy="4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39e5cda1_0_0"/>
          <p:cNvSpPr txBox="1"/>
          <p:nvPr/>
        </p:nvSpPr>
        <p:spPr>
          <a:xfrm>
            <a:off x="599533" y="2285467"/>
            <a:ext cx="1058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VPNs (you should be convinced by now).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 smart when creating accounts.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Do NOT t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hink in terms of</a:t>
            </a:r>
            <a:r>
              <a:rPr b="1" i="1" lang="en-US" sz="2300">
                <a:solidFill>
                  <a:schemeClr val="lt1"/>
                </a:solidFill>
              </a:rPr>
              <a:t> 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identities</a:t>
            </a:r>
            <a:r>
              <a:rPr b="1" i="1" lang="en-US" sz="2300">
                <a:solidFill>
                  <a:schemeClr val="lt1"/>
                </a:solidFill>
              </a:rPr>
              <a:t>/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GPG/PGP ALL. THE. THINGS.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Enjoy the experience!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